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및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Ch.1 </a:t>
            </a:r>
            <a:r>
              <a:rPr lang="ko-KR" altLang="en-US" sz="4400" dirty="0" smtClean="0"/>
              <a:t>단순 시스템 내 </a:t>
            </a:r>
            <a:r>
              <a:rPr lang="ko-KR" altLang="en-US" sz="4400" dirty="0" err="1" smtClean="0"/>
              <a:t>상평형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ko-KR" altLang="en-US" dirty="0" smtClean="0"/>
              <a:t>다음의 기본 원리를 파악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주어진 </a:t>
            </a:r>
            <a:r>
              <a:rPr lang="en-US" altLang="ko-KR" dirty="0" smtClean="0"/>
              <a:t>T, P,X </a:t>
            </a:r>
            <a:r>
              <a:rPr lang="ko-KR" altLang="en-US" dirty="0" smtClean="0"/>
              <a:t>조건에서의 평형 상군 파악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주어진 평형 </a:t>
            </a:r>
            <a:r>
              <a:rPr lang="ko-KR" altLang="en-US" dirty="0" err="1" smtClean="0"/>
              <a:t>상군으로부터</a:t>
            </a:r>
            <a:r>
              <a:rPr lang="ko-KR" altLang="en-US" dirty="0" smtClean="0"/>
              <a:t> </a:t>
            </a:r>
            <a:r>
              <a:rPr lang="en-US" altLang="ko-KR" dirty="0" smtClean="0"/>
              <a:t>T</a:t>
            </a:r>
            <a:r>
              <a:rPr lang="en-US" altLang="ko-KR" dirty="0" smtClean="0"/>
              <a:t>, P, </a:t>
            </a:r>
            <a:r>
              <a:rPr lang="en-US" altLang="ko-KR" dirty="0" smtClean="0"/>
              <a:t>X </a:t>
            </a:r>
            <a:r>
              <a:rPr lang="ko-KR" altLang="en-US" dirty="0" smtClean="0"/>
              <a:t>추정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실제 평형인지 판단</a:t>
            </a:r>
            <a:r>
              <a:rPr lang="en-US" altLang="ko-KR" sz="2800" dirty="0" smtClean="0"/>
              <a:t>	</a:t>
            </a:r>
            <a:endParaRPr lang="en-US" altLang="ko-KR" sz="24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목표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85000" lnSpcReduction="10000"/>
          </a:bodyPr>
          <a:lstStyle/>
          <a:p>
            <a:r>
              <a:rPr lang="ko-KR" altLang="en-US" b="1" dirty="0" smtClean="0"/>
              <a:t>상 </a:t>
            </a:r>
            <a:r>
              <a:rPr lang="en-US" altLang="ko-KR" b="1" dirty="0" smtClean="0"/>
              <a:t>Phase </a:t>
            </a:r>
            <a:r>
              <a:rPr lang="en-US" altLang="ko-KR" b="1" dirty="0" smtClean="0"/>
              <a:t>(P)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시스템의 일부분으로 물리화학적으로 </a:t>
            </a:r>
            <a:r>
              <a:rPr lang="ko-KR" altLang="en-US" dirty="0" err="1" smtClean="0"/>
              <a:t>균질하며</a:t>
            </a:r>
            <a:r>
              <a:rPr lang="ko-KR" altLang="en-US" dirty="0" smtClean="0"/>
              <a:t> 기계적으로 나머지와 분리 가능한 것</a:t>
            </a:r>
            <a:endParaRPr lang="en-US" altLang="ko-KR" dirty="0" smtClean="0"/>
          </a:p>
          <a:p>
            <a:r>
              <a:rPr lang="ko-KR" altLang="en-US" b="1" dirty="0" smtClean="0"/>
              <a:t>성분 </a:t>
            </a:r>
            <a:r>
              <a:rPr lang="en-US" altLang="ko-KR" b="1" dirty="0" smtClean="0"/>
              <a:t>Component </a:t>
            </a:r>
            <a:r>
              <a:rPr lang="en-US" altLang="ko-KR" b="1" dirty="0" smtClean="0"/>
              <a:t>(C)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시스템 내 모든 상의 조성을 나타낼 수 있는 최소 개수의 화학식</a:t>
            </a:r>
            <a:r>
              <a:rPr lang="en-US" altLang="ko-KR" dirty="0" smtClean="0"/>
              <a:t>(operator)</a:t>
            </a:r>
            <a:r>
              <a:rPr lang="ko-KR" altLang="en-US" dirty="0" smtClean="0"/>
              <a:t> 수를 구성하는 화학식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# </a:t>
            </a:r>
            <a:r>
              <a:rPr lang="en-US" altLang="ko-KR" dirty="0" smtClean="0"/>
              <a:t>of </a:t>
            </a:r>
            <a:r>
              <a:rPr lang="en-US" altLang="ko-KR" dirty="0" smtClean="0"/>
              <a:t>C</a:t>
            </a:r>
            <a:r>
              <a:rPr lang="ko-KR" altLang="en-US" dirty="0" smtClean="0"/>
              <a:t>에 따라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Unary, binary, ternary, quaternary system, ……</a:t>
            </a:r>
          </a:p>
          <a:p>
            <a:r>
              <a:rPr lang="ko-KR" altLang="en-US" b="1" dirty="0" smtClean="0">
                <a:sym typeface="Wingdings" pitchFamily="2" charset="2"/>
              </a:rPr>
              <a:t>자유도 </a:t>
            </a:r>
            <a:r>
              <a:rPr lang="en-US" altLang="ko-KR" b="1" dirty="0" smtClean="0">
                <a:sym typeface="Wingdings" pitchFamily="2" charset="2"/>
              </a:rPr>
              <a:t>Degree </a:t>
            </a:r>
            <a:r>
              <a:rPr lang="en-US" altLang="ko-KR" b="1" dirty="0" smtClean="0">
                <a:sym typeface="Wingdings" pitchFamily="2" charset="2"/>
              </a:rPr>
              <a:t>of Freedom (F)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시스템의 상태를 정의하기 위해 필요한 최소한의 독립변수 수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F</a:t>
            </a:r>
            <a:r>
              <a:rPr lang="ko-KR" altLang="en-US" dirty="0" smtClean="0">
                <a:sym typeface="Wingdings" pitchFamily="2" charset="2"/>
              </a:rPr>
              <a:t>에 따라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bi(di)variant field, </a:t>
            </a:r>
            <a:r>
              <a:rPr lang="en-US" altLang="ko-KR" dirty="0" err="1" smtClean="0">
                <a:sym typeface="Wingdings" pitchFamily="2" charset="2"/>
              </a:rPr>
              <a:t>univariant</a:t>
            </a:r>
            <a:r>
              <a:rPr lang="en-US" altLang="ko-KR" dirty="0" smtClean="0">
                <a:sym typeface="Wingdings" pitchFamily="2" charset="2"/>
              </a:rPr>
              <a:t> curve, invariant pt.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sz="4400" dirty="0" smtClean="0"/>
              <a:t>    P + F = C + 2</a:t>
            </a:r>
            <a:r>
              <a:rPr lang="en-US" altLang="ko-KR" dirty="0" smtClean="0"/>
              <a:t> </a:t>
            </a:r>
          </a:p>
          <a:p>
            <a:pPr marL="0" indent="0">
              <a:buNone/>
            </a:pPr>
            <a:r>
              <a:rPr lang="en-US" altLang="ko-KR" dirty="0" smtClean="0"/>
              <a:t>(</a:t>
            </a:r>
            <a:r>
              <a:rPr lang="ko-KR" altLang="en-US" dirty="0" smtClean="0"/>
              <a:t>독립변수의 수가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일 때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eg</a:t>
            </a:r>
            <a:r>
              <a:rPr lang="en-US" altLang="ko-KR" dirty="0" smtClean="0"/>
              <a:t>. T, P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sz="2800" u="sng" dirty="0"/>
          </a:p>
          <a:p>
            <a:pPr marL="0" indent="0">
              <a:buNone/>
            </a:pP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800" dirty="0" smtClean="0"/>
              <a:t>다음의 예에서 </a:t>
            </a:r>
            <a:r>
              <a:rPr lang="en-US" altLang="ko-KR" sz="2800" dirty="0" smtClean="0"/>
              <a:t>P</a:t>
            </a:r>
            <a:r>
              <a:rPr lang="en-US" altLang="ko-KR" sz="2800" dirty="0" smtClean="0"/>
              <a:t>, C, and T </a:t>
            </a:r>
            <a:r>
              <a:rPr lang="ko-KR" altLang="en-US" sz="2800" dirty="0" smtClean="0"/>
              <a:t>를 알 수 있는가</a:t>
            </a:r>
            <a:r>
              <a:rPr lang="en-US" altLang="ko-KR" sz="2800" dirty="0" smtClean="0"/>
              <a:t>?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800" dirty="0" smtClean="0"/>
              <a:t>상률을 적용할 수 있는가</a:t>
            </a:r>
            <a:r>
              <a:rPr lang="en-US" altLang="ko-KR" sz="2800" dirty="0" smtClean="0"/>
              <a:t>?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Gibbs’ Phase Rule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11361" cy="622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24734"/>
            <a:ext cx="5832647" cy="521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43608" y="602128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http://serc.carleton.edu/research_education/equilibria/phaserule.html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160</Words>
  <Application>Microsoft Office PowerPoint</Application>
  <PresentationFormat>화면 슬라이드 쇼(4:3)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Corbel</vt:lpstr>
      <vt:lpstr>Wingdings</vt:lpstr>
      <vt:lpstr>Wingdings 2</vt:lpstr>
      <vt:lpstr>New_Education03</vt:lpstr>
      <vt:lpstr>저온지구시스템화학 및 실험 Ch.1 단순 시스템 내 상평형</vt:lpstr>
      <vt:lpstr>목표</vt:lpstr>
      <vt:lpstr>1. 정의</vt:lpstr>
      <vt:lpstr>2. Gibbs’ Phase Rule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</cp:lastModifiedBy>
  <cp:revision>24</cp:revision>
  <dcterms:created xsi:type="dcterms:W3CDTF">2011-08-29T07:49:50Z</dcterms:created>
  <dcterms:modified xsi:type="dcterms:W3CDTF">2019-03-07T05:18:35Z</dcterms:modified>
</cp:coreProperties>
</file>